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27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07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32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763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96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655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62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1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6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7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52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BE292-2D79-406B-9691-B4333A71440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2917-4125-4EF8-9357-320A86D982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11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9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3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4"/>
            <a:ext cx="12192000" cy="68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3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1"/>
            <a:ext cx="12193995" cy="68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9"/>
            <a:ext cx="12192000" cy="68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176"/>
            <a:ext cx="12192000" cy="68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"/>
            <a:ext cx="12195541" cy="68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64"/>
            <a:ext cx="12192001" cy="68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620"/>
            <a:ext cx="12192001" cy="686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6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D3C6AA"/>
      </a:dk1>
      <a:lt1>
        <a:sysClr val="window" lastClr="2D353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Суровов Александр</dc:creator>
  <cp:lastModifiedBy>Суровов Александр</cp:lastModifiedBy>
  <cp:revision>3</cp:revision>
  <dcterms:created xsi:type="dcterms:W3CDTF">2025-02-06T20:01:45Z</dcterms:created>
  <dcterms:modified xsi:type="dcterms:W3CDTF">2025-02-06T20:03:50Z</dcterms:modified>
</cp:coreProperties>
</file>